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a:srgbClr val="008554"/>
    <a:srgbClr val="BFBFBF"/>
    <a:srgbClr val="EABD43"/>
    <a:srgbClr val="6E6F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81"/>
    <p:restoredTop sz="94708"/>
  </p:normalViewPr>
  <p:slideViewPr>
    <p:cSldViewPr snapToGrid="0" snapToObjects="1">
      <p:cViewPr varScale="1">
        <p:scale>
          <a:sx n="81" d="100"/>
          <a:sy n="81" d="100"/>
        </p:scale>
        <p:origin x="581"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Cliquez et modifiez le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C628B2E-4C99-0348-A166-C004C382344F}" type="datetimeFigureOut">
              <a:rPr lang="fr-FR" smtClean="0"/>
              <a:t>06/06/2019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181969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C628B2E-4C99-0348-A166-C004C382344F}" type="datetimeFigureOut">
              <a:rPr lang="fr-FR" smtClean="0"/>
              <a:t>06/06/2019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1800847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C628B2E-4C99-0348-A166-C004C382344F}" type="datetimeFigureOut">
              <a:rPr lang="fr-FR" smtClean="0"/>
              <a:t>06/06/2019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21447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C628B2E-4C99-0348-A166-C004C382344F}" type="datetimeFigureOut">
              <a:rPr lang="fr-FR" smtClean="0"/>
              <a:t>06/06/2019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129208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Cliquez et modifiez le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C628B2E-4C99-0348-A166-C004C382344F}" type="datetimeFigureOut">
              <a:rPr lang="fr-FR" smtClean="0"/>
              <a:t>06/06/2019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773268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C628B2E-4C99-0348-A166-C004C382344F}" type="datetimeFigureOut">
              <a:rPr lang="fr-FR" smtClean="0"/>
              <a:t>06/06/2019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1897997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Cliquez et modifiez le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C628B2E-4C99-0348-A166-C004C382344F}" type="datetimeFigureOut">
              <a:rPr lang="fr-FR" smtClean="0"/>
              <a:t>06/06/2019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913721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EC628B2E-4C99-0348-A166-C004C382344F}" type="datetimeFigureOut">
              <a:rPr lang="fr-FR" smtClean="0"/>
              <a:t>06/06/2019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26606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C628B2E-4C99-0348-A166-C004C382344F}" type="datetimeFigureOut">
              <a:rPr lang="fr-FR" smtClean="0"/>
              <a:t>06/06/2019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61993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Cliquez et modifiez le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C628B2E-4C99-0348-A166-C004C382344F}" type="datetimeFigureOut">
              <a:rPr lang="fr-FR" smtClean="0"/>
              <a:t>06/06/2019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1849869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Cliquez et modifiez le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C628B2E-4C99-0348-A166-C004C382344F}" type="datetimeFigureOut">
              <a:rPr lang="fr-FR" smtClean="0"/>
              <a:t>06/06/2019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705E055-C5D8-9948-AF81-E591F96CE2F5}" type="slidenum">
              <a:rPr lang="fr-FR" smtClean="0"/>
              <a:t>‹N°›</a:t>
            </a:fld>
            <a:endParaRPr lang="fr-FR"/>
          </a:p>
        </p:txBody>
      </p:sp>
    </p:spTree>
    <p:extLst>
      <p:ext uri="{BB962C8B-B14F-4D97-AF65-F5344CB8AC3E}">
        <p14:creationId xmlns:p14="http://schemas.microsoft.com/office/powerpoint/2010/main" val="1643525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28B2E-4C99-0348-A166-C004C382344F}" type="datetimeFigureOut">
              <a:rPr lang="fr-FR" smtClean="0"/>
              <a:t>06/06/2019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5E055-C5D8-9948-AF81-E591F96CE2F5}" type="slidenum">
              <a:rPr lang="fr-FR" smtClean="0"/>
              <a:t>‹N°›</a:t>
            </a:fld>
            <a:endParaRPr lang="fr-FR"/>
          </a:p>
        </p:txBody>
      </p:sp>
    </p:spTree>
    <p:extLst>
      <p:ext uri="{BB962C8B-B14F-4D97-AF65-F5344CB8AC3E}">
        <p14:creationId xmlns:p14="http://schemas.microsoft.com/office/powerpoint/2010/main" val="778502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175657"/>
            <a:ext cx="3218688" cy="5682343"/>
          </a:xfrm>
          <a:prstGeom prst="rect">
            <a:avLst/>
          </a:prstGeom>
          <a:solidFill>
            <a:srgbClr val="6E6F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251988" y="2225411"/>
            <a:ext cx="2706624" cy="2066969"/>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3645408" y="1688658"/>
            <a:ext cx="5462016" cy="2383972"/>
          </a:xfrm>
          <a:prstGeom prst="rect">
            <a:avLst/>
          </a:prstGeom>
          <a:solidFill>
            <a:srgbClr val="008554">
              <a:alpha val="4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a:p>
            <a:pPr algn="just"/>
            <a:r>
              <a:rPr lang="fr-FR" dirty="0"/>
              <a:t>Le but du projet est de réaliser un chariot autonome suiveur : le </a:t>
            </a:r>
            <a:r>
              <a:rPr lang="fr-FR" b="1" i="1" dirty="0"/>
              <a:t>Smart Cart. </a:t>
            </a:r>
            <a:r>
              <a:rPr lang="fr-FR" dirty="0"/>
              <a:t>Le projet consiste à développer un système embarqué qui suit un utilisateur. </a:t>
            </a:r>
          </a:p>
          <a:p>
            <a:pPr algn="just"/>
            <a:endParaRPr lang="fr-FR" dirty="0"/>
          </a:p>
          <a:p>
            <a:pPr algn="just"/>
            <a:r>
              <a:rPr lang="fr-FR" u="sng" dirty="0"/>
              <a:t>Applications : </a:t>
            </a:r>
          </a:p>
          <a:p>
            <a:pPr marL="285750" indent="-285750" algn="just">
              <a:buFontTx/>
              <a:buChar char="-"/>
            </a:pPr>
            <a:r>
              <a:rPr lang="fr-FR" dirty="0"/>
              <a:t>Transport de charges lourdes</a:t>
            </a:r>
          </a:p>
          <a:p>
            <a:pPr marL="285750" indent="-285750" algn="just">
              <a:buFontTx/>
              <a:buChar char="-"/>
            </a:pPr>
            <a:r>
              <a:rPr lang="fr-FR" dirty="0"/>
              <a:t>Chariot de course (grande distribution)</a:t>
            </a:r>
          </a:p>
          <a:p>
            <a:pPr marL="285750" indent="-285750" algn="just">
              <a:buFontTx/>
              <a:buChar char="-"/>
            </a:pPr>
            <a:r>
              <a:rPr lang="fr-FR" dirty="0"/>
              <a:t>Valise autonome</a:t>
            </a:r>
          </a:p>
          <a:p>
            <a:endParaRPr lang="fr-FR" b="1" i="1" dirty="0"/>
          </a:p>
        </p:txBody>
      </p:sp>
      <p:sp>
        <p:nvSpPr>
          <p:cNvPr id="8" name="ZoneTexte 7"/>
          <p:cNvSpPr txBox="1"/>
          <p:nvPr/>
        </p:nvSpPr>
        <p:spPr>
          <a:xfrm>
            <a:off x="251988" y="2318729"/>
            <a:ext cx="2168191" cy="1754326"/>
          </a:xfrm>
          <a:prstGeom prst="rect">
            <a:avLst/>
          </a:prstGeom>
          <a:noFill/>
        </p:spPr>
        <p:txBody>
          <a:bodyPr wrap="square" rtlCol="0">
            <a:spAutoFit/>
          </a:bodyPr>
          <a:lstStyle/>
          <a:p>
            <a:r>
              <a:rPr lang="fr-FR" b="1" dirty="0">
                <a:solidFill>
                  <a:schemeClr val="bg1"/>
                </a:solidFill>
              </a:rPr>
              <a:t>EQUIPE :</a:t>
            </a:r>
          </a:p>
          <a:p>
            <a:endParaRPr lang="fr-FR" b="1" dirty="0">
              <a:solidFill>
                <a:schemeClr val="bg1"/>
              </a:solidFill>
            </a:endParaRPr>
          </a:p>
          <a:p>
            <a:r>
              <a:rPr lang="fr-FR" dirty="0">
                <a:solidFill>
                  <a:schemeClr val="bg1"/>
                </a:solidFill>
              </a:rPr>
              <a:t>Pierre Marey</a:t>
            </a:r>
          </a:p>
          <a:p>
            <a:r>
              <a:rPr lang="fr-FR" dirty="0">
                <a:solidFill>
                  <a:schemeClr val="bg1"/>
                </a:solidFill>
              </a:rPr>
              <a:t>Charlotte Meyer</a:t>
            </a:r>
          </a:p>
          <a:p>
            <a:r>
              <a:rPr lang="fr-FR" dirty="0">
                <a:solidFill>
                  <a:schemeClr val="bg1"/>
                </a:solidFill>
              </a:rPr>
              <a:t>Eloïse </a:t>
            </a:r>
            <a:r>
              <a:rPr lang="fr-FR" dirty="0" err="1">
                <a:solidFill>
                  <a:schemeClr val="bg1"/>
                </a:solidFill>
              </a:rPr>
              <a:t>Minder</a:t>
            </a:r>
            <a:r>
              <a:rPr lang="fr-FR" dirty="0">
                <a:solidFill>
                  <a:schemeClr val="bg1"/>
                </a:solidFill>
              </a:rPr>
              <a:t> </a:t>
            </a:r>
          </a:p>
          <a:p>
            <a:r>
              <a:rPr lang="fr-FR" dirty="0">
                <a:solidFill>
                  <a:schemeClr val="bg1"/>
                </a:solidFill>
              </a:rPr>
              <a:t>Marine Roussel</a:t>
            </a:r>
          </a:p>
        </p:txBody>
      </p:sp>
      <p:sp>
        <p:nvSpPr>
          <p:cNvPr id="9" name="ZoneTexte 8"/>
          <p:cNvSpPr txBox="1"/>
          <p:nvPr/>
        </p:nvSpPr>
        <p:spPr>
          <a:xfrm>
            <a:off x="251987" y="4540541"/>
            <a:ext cx="2168191" cy="2308324"/>
          </a:xfrm>
          <a:prstGeom prst="rect">
            <a:avLst/>
          </a:prstGeom>
          <a:noFill/>
        </p:spPr>
        <p:txBody>
          <a:bodyPr wrap="square" rtlCol="0">
            <a:spAutoFit/>
          </a:bodyPr>
          <a:lstStyle/>
          <a:p>
            <a:r>
              <a:rPr lang="fr-FR" b="1" dirty="0">
                <a:solidFill>
                  <a:schemeClr val="bg1"/>
                </a:solidFill>
              </a:rPr>
              <a:t>MOTS-CLES :</a:t>
            </a:r>
          </a:p>
          <a:p>
            <a:endParaRPr lang="fr-FR" b="1" dirty="0">
              <a:solidFill>
                <a:schemeClr val="bg1"/>
              </a:solidFill>
            </a:endParaRPr>
          </a:p>
          <a:p>
            <a:r>
              <a:rPr lang="fr-FR" b="1" dirty="0">
                <a:solidFill>
                  <a:schemeClr val="bg1"/>
                </a:solidFill>
              </a:rPr>
              <a:t>Système embarqué</a:t>
            </a:r>
          </a:p>
          <a:p>
            <a:r>
              <a:rPr lang="fr-FR" b="1" dirty="0">
                <a:solidFill>
                  <a:schemeClr val="bg1"/>
                </a:solidFill>
              </a:rPr>
              <a:t>Traitement d’image</a:t>
            </a:r>
          </a:p>
          <a:p>
            <a:r>
              <a:rPr lang="fr-FR" b="1" dirty="0">
                <a:solidFill>
                  <a:schemeClr val="bg1"/>
                </a:solidFill>
              </a:rPr>
              <a:t>Linux </a:t>
            </a:r>
          </a:p>
          <a:p>
            <a:r>
              <a:rPr lang="fr-FR" b="1" dirty="0">
                <a:solidFill>
                  <a:schemeClr val="bg1"/>
                </a:solidFill>
              </a:rPr>
              <a:t>Smart Cart</a:t>
            </a:r>
          </a:p>
          <a:p>
            <a:endParaRPr lang="fr-FR" b="1" dirty="0">
              <a:solidFill>
                <a:schemeClr val="bg1"/>
              </a:solidFill>
            </a:endParaRPr>
          </a:p>
          <a:p>
            <a:endParaRPr lang="fr-FR" b="1" dirty="0">
              <a:solidFill>
                <a:schemeClr val="bg1"/>
              </a:solidFill>
            </a:endParaRPr>
          </a:p>
        </p:txBody>
      </p:sp>
      <p:sp>
        <p:nvSpPr>
          <p:cNvPr id="17" name="ZoneTexte 16"/>
          <p:cNvSpPr txBox="1"/>
          <p:nvPr/>
        </p:nvSpPr>
        <p:spPr>
          <a:xfrm>
            <a:off x="3833194" y="1294926"/>
            <a:ext cx="1553815" cy="461665"/>
          </a:xfrm>
          <a:prstGeom prst="rect">
            <a:avLst/>
          </a:prstGeom>
          <a:noFill/>
        </p:spPr>
        <p:txBody>
          <a:bodyPr wrap="square" rtlCol="0">
            <a:spAutoFit/>
          </a:bodyPr>
          <a:lstStyle/>
          <a:p>
            <a:pPr algn="ctr"/>
            <a:r>
              <a:rPr lang="fr-FR" sz="2400" b="1">
                <a:solidFill>
                  <a:srgbClr val="6E6F71"/>
                </a:solidFill>
              </a:rPr>
              <a:t>OBJECTIFS</a:t>
            </a:r>
            <a:endParaRPr lang="fr-FR" sz="2400" b="1" dirty="0">
              <a:solidFill>
                <a:srgbClr val="6E6F71"/>
              </a:solidFill>
            </a:endParaRPr>
          </a:p>
        </p:txBody>
      </p:sp>
      <p:sp>
        <p:nvSpPr>
          <p:cNvPr id="18" name="ZoneTexte 17"/>
          <p:cNvSpPr txBox="1"/>
          <p:nvPr/>
        </p:nvSpPr>
        <p:spPr>
          <a:xfrm>
            <a:off x="3833194" y="4171704"/>
            <a:ext cx="1732719" cy="461665"/>
          </a:xfrm>
          <a:prstGeom prst="rect">
            <a:avLst/>
          </a:prstGeom>
          <a:noFill/>
        </p:spPr>
        <p:txBody>
          <a:bodyPr wrap="square" rtlCol="0">
            <a:spAutoFit/>
          </a:bodyPr>
          <a:lstStyle/>
          <a:p>
            <a:pPr algn="ctr"/>
            <a:r>
              <a:rPr lang="fr-FR" sz="2400" b="1">
                <a:solidFill>
                  <a:srgbClr val="6E6F71"/>
                </a:solidFill>
              </a:rPr>
              <a:t>DESCRIPTIF</a:t>
            </a:r>
            <a:endParaRPr lang="fr-FR" sz="2400" b="1" dirty="0">
              <a:solidFill>
                <a:srgbClr val="6E6F71"/>
              </a:solidFill>
            </a:endParaRPr>
          </a:p>
        </p:txBody>
      </p:sp>
      <p:sp>
        <p:nvSpPr>
          <p:cNvPr id="19" name="ZoneTexte 18"/>
          <p:cNvSpPr txBox="1"/>
          <p:nvPr/>
        </p:nvSpPr>
        <p:spPr>
          <a:xfrm>
            <a:off x="179995" y="1303429"/>
            <a:ext cx="2778617" cy="369332"/>
          </a:xfrm>
          <a:prstGeom prst="rect">
            <a:avLst/>
          </a:prstGeom>
          <a:noFill/>
        </p:spPr>
        <p:txBody>
          <a:bodyPr wrap="square" rtlCol="0">
            <a:spAutoFit/>
          </a:bodyPr>
          <a:lstStyle/>
          <a:p>
            <a:r>
              <a:rPr lang="fr-FR" b="1" dirty="0">
                <a:solidFill>
                  <a:schemeClr val="bg1"/>
                </a:solidFill>
              </a:rPr>
              <a:t>PROMOTION </a:t>
            </a:r>
            <a:r>
              <a:rPr lang="fr-FR" b="1">
                <a:solidFill>
                  <a:schemeClr val="bg1"/>
                </a:solidFill>
              </a:rPr>
              <a:t>: 2016-2019</a:t>
            </a:r>
            <a:endParaRPr lang="fr-FR" b="1" dirty="0">
              <a:solidFill>
                <a:schemeClr val="bg1"/>
              </a:solidFill>
            </a:endParaRPr>
          </a:p>
        </p:txBody>
      </p:sp>
      <p:sp>
        <p:nvSpPr>
          <p:cNvPr id="20" name="Rectangle 19"/>
          <p:cNvSpPr/>
          <p:nvPr/>
        </p:nvSpPr>
        <p:spPr>
          <a:xfrm>
            <a:off x="3673307" y="1396950"/>
            <a:ext cx="227197" cy="227197"/>
          </a:xfrm>
          <a:prstGeom prst="rect">
            <a:avLst/>
          </a:prstGeom>
          <a:solidFill>
            <a:srgbClr val="00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20"/>
          <p:cNvSpPr/>
          <p:nvPr/>
        </p:nvSpPr>
        <p:spPr>
          <a:xfrm>
            <a:off x="3673307" y="4288937"/>
            <a:ext cx="227197" cy="227197"/>
          </a:xfrm>
          <a:prstGeom prst="rect">
            <a:avLst/>
          </a:prstGeom>
          <a:solidFill>
            <a:srgbClr val="00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9341708" y="1688658"/>
            <a:ext cx="2619633" cy="4910923"/>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0" y="0"/>
            <a:ext cx="12192000" cy="1294926"/>
          </a:xfrm>
          <a:prstGeom prst="rect">
            <a:avLst/>
          </a:prstGeom>
          <a:solidFill>
            <a:srgbClr val="0085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385687" y="75342"/>
            <a:ext cx="5981454" cy="461665"/>
          </a:xfrm>
          <a:prstGeom prst="rect">
            <a:avLst/>
          </a:prstGeom>
          <a:noFill/>
        </p:spPr>
        <p:txBody>
          <a:bodyPr wrap="square" rtlCol="0">
            <a:spAutoFit/>
          </a:bodyPr>
          <a:lstStyle/>
          <a:p>
            <a:pPr algn="ctr"/>
            <a:r>
              <a:rPr lang="fr-FR" sz="2400" b="1" dirty="0">
                <a:solidFill>
                  <a:schemeClr val="bg1"/>
                </a:solidFill>
              </a:rPr>
              <a:t>PROJET INGENIEURS EN APPRENTISSAGE</a:t>
            </a:r>
          </a:p>
        </p:txBody>
      </p:sp>
      <p:sp>
        <p:nvSpPr>
          <p:cNvPr id="7" name="ZoneTexte 6"/>
          <p:cNvSpPr txBox="1"/>
          <p:nvPr/>
        </p:nvSpPr>
        <p:spPr>
          <a:xfrm>
            <a:off x="2624745" y="878774"/>
            <a:ext cx="7187610" cy="400110"/>
          </a:xfrm>
          <a:prstGeom prst="rect">
            <a:avLst/>
          </a:prstGeom>
          <a:noFill/>
        </p:spPr>
        <p:txBody>
          <a:bodyPr wrap="square" rtlCol="0">
            <a:spAutoFit/>
          </a:bodyPr>
          <a:lstStyle/>
          <a:p>
            <a:pPr algn="ctr"/>
            <a:r>
              <a:rPr lang="fr-FR" sz="2000" b="1" dirty="0">
                <a:solidFill>
                  <a:schemeClr val="bg1"/>
                </a:solidFill>
              </a:rPr>
              <a:t>SMART CART</a:t>
            </a:r>
          </a:p>
        </p:txBody>
      </p:sp>
      <p:cxnSp>
        <p:nvCxnSpPr>
          <p:cNvPr id="12" name="Connecteur droit 11"/>
          <p:cNvCxnSpPr/>
          <p:nvPr/>
        </p:nvCxnSpPr>
        <p:spPr>
          <a:xfrm>
            <a:off x="3802947" y="486150"/>
            <a:ext cx="516459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Imag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799" y="33211"/>
            <a:ext cx="882292" cy="1082812"/>
          </a:xfrm>
          <a:prstGeom prst="rect">
            <a:avLst/>
          </a:prstGeom>
        </p:spPr>
      </p:pic>
      <p:sp>
        <p:nvSpPr>
          <p:cNvPr id="15" name="Rectangle 14"/>
          <p:cNvSpPr/>
          <p:nvPr/>
        </p:nvSpPr>
        <p:spPr>
          <a:xfrm>
            <a:off x="4170661" y="484251"/>
            <a:ext cx="4429161" cy="369332"/>
          </a:xfrm>
          <a:prstGeom prst="rect">
            <a:avLst/>
          </a:prstGeom>
        </p:spPr>
        <p:txBody>
          <a:bodyPr wrap="none">
            <a:spAutoFit/>
          </a:bodyPr>
          <a:lstStyle/>
          <a:p>
            <a:pPr algn="ctr"/>
            <a:r>
              <a:rPr lang="fr-FR" b="1" dirty="0">
                <a:solidFill>
                  <a:schemeClr val="bg1"/>
                </a:solidFill>
              </a:rPr>
              <a:t>IMAGE &amp; PHOTONIQUE, SMART-INDUSTRIES</a:t>
            </a:r>
          </a:p>
        </p:txBody>
      </p:sp>
      <p:pic>
        <p:nvPicPr>
          <p:cNvPr id="25" name="Image 24" descr="https://scontent-cdg2-1.xx.fbcdn.net/v/t1.15752-9/s2048x2048/61371816_1162152480633753_7956244315305410560_n.jpg?_nc_cat=109&amp;_nc_ht=scontent-cdg2-1.xx&amp;oh=e7cebd2d91b5d9d84dce0e7e94f741c0&amp;oe=5D640AD6">
            <a:extLst>
              <a:ext uri="{FF2B5EF4-FFF2-40B4-BE49-F238E27FC236}">
                <a16:creationId xmlns:a16="http://schemas.microsoft.com/office/drawing/2014/main" id="{7C7453F0-D739-4738-91B2-72CAF9C097E6}"/>
              </a:ext>
            </a:extLst>
          </p:cNvPr>
          <p:cNvPicPr/>
          <p:nvPr/>
        </p:nvPicPr>
        <p:blipFill rotWithShape="1">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l="15344" t="5467" r="17327" b="3174"/>
          <a:stretch/>
        </p:blipFill>
        <p:spPr bwMode="auto">
          <a:xfrm>
            <a:off x="9534144" y="1785077"/>
            <a:ext cx="2226993" cy="238662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53640926-AAD7-44D8-BBD7-CCE9431645EC}">
              <a14:shadowObscured xmlns:a14="http://schemas.microsoft.com/office/drawing/2010/main"/>
            </a:ext>
          </a:extLst>
        </p:spPr>
      </p:pic>
      <p:sp>
        <p:nvSpPr>
          <p:cNvPr id="27" name="Rectangle 26">
            <a:extLst>
              <a:ext uri="{FF2B5EF4-FFF2-40B4-BE49-F238E27FC236}">
                <a16:creationId xmlns:a16="http://schemas.microsoft.com/office/drawing/2014/main" id="{23D4D368-8DB2-4CF9-9DEE-6ACE50018046}"/>
              </a:ext>
            </a:extLst>
          </p:cNvPr>
          <p:cNvSpPr/>
          <p:nvPr/>
        </p:nvSpPr>
        <p:spPr>
          <a:xfrm>
            <a:off x="3645408" y="4644005"/>
            <a:ext cx="5462016" cy="2056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a:solidFill>
                  <a:schemeClr val="tx1"/>
                </a:solidFill>
              </a:rPr>
              <a:t>L’utilisateur porte un bandeau de LEDs IR au bas du mollet. Nous utilisons une ancienne voiture télécommandée, sur laquelle nous disposons une Raspberry Pi, une Pi Camera, une carte Arduino et une carte de commande des moteurs. Ainsi nous pouvons acquérir, traiter l’image puis décider du pilotage des moteurs.</a:t>
            </a:r>
          </a:p>
          <a:p>
            <a:pPr algn="just"/>
            <a:endParaRPr lang="fr-FR" dirty="0">
              <a:solidFill>
                <a:schemeClr val="tx1"/>
              </a:solidFill>
            </a:endParaRPr>
          </a:p>
        </p:txBody>
      </p:sp>
      <p:pic>
        <p:nvPicPr>
          <p:cNvPr id="29" name="Image 28">
            <a:extLst>
              <a:ext uri="{FF2B5EF4-FFF2-40B4-BE49-F238E27FC236}">
                <a16:creationId xmlns:a16="http://schemas.microsoft.com/office/drawing/2014/main" id="{3407B6D9-CA81-428F-98BE-24A9A89BA20A}"/>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9534144" y="4713403"/>
            <a:ext cx="2226993" cy="16681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3020571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Words>
  <Application>Microsoft Office PowerPoint</Application>
  <PresentationFormat>Grand écran</PresentationFormat>
  <Paragraphs>26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Marine</cp:lastModifiedBy>
  <cp:revision>15</cp:revision>
  <dcterms:created xsi:type="dcterms:W3CDTF">2019-04-01T11:42:06Z</dcterms:created>
  <dcterms:modified xsi:type="dcterms:W3CDTF">2019-06-06T10:27:05Z</dcterms:modified>
</cp:coreProperties>
</file>