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54"/>
    <a:srgbClr val="E7E6E6"/>
    <a:srgbClr val="BFBFBF"/>
    <a:srgbClr val="EABD43"/>
    <a:srgbClr val="6E6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1"/>
    <p:restoredTop sz="94708"/>
  </p:normalViewPr>
  <p:slideViewPr>
    <p:cSldViewPr snapToGrid="0" snapToObjects="1">
      <p:cViewPr varScale="1">
        <p:scale>
          <a:sx n="64" d="100"/>
          <a:sy n="64" d="100"/>
        </p:scale>
        <p:origin x="7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image" Target="../media/image4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105</Words>
  <Application>Microsoft Office PowerPoint</Application>
  <PresentationFormat>Grand écran</PresentationFormat>
  <Paragraphs>28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Lucas Batier</cp:lastModifiedBy>
  <cp:revision>27</cp:revision>
  <dcterms:created xsi:type="dcterms:W3CDTF">2019-04-01T11:42:06Z</dcterms:created>
  <dcterms:modified xsi:type="dcterms:W3CDTF">2019-06-08T08:51:46Z</dcterms:modified>
</cp:coreProperties>
</file>