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008554"/>
    <a:srgbClr val="BFBFBF"/>
    <a:srgbClr val="EABD43"/>
    <a:srgbClr val="6E6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1"/>
    <p:restoredTop sz="94708"/>
  </p:normalViewPr>
  <p:slideViewPr>
    <p:cSldViewPr snapToGrid="0" snapToObjects="1">
      <p:cViewPr>
        <p:scale>
          <a:sx n="71" d="100"/>
          <a:sy n="71" d="100"/>
        </p:scale>
        <p:origin x="54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69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84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7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08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26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99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72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6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93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86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52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28B2E-4C99-0348-A166-C004C382344F}" type="datetimeFigureOut">
              <a:rPr lang="fr-FR" smtClean="0"/>
              <a:t>05/06/2019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75657"/>
            <a:ext cx="3218688" cy="5682343"/>
          </a:xfrm>
          <a:prstGeom prst="rect">
            <a:avLst/>
          </a:prstGeom>
          <a:solidFill>
            <a:srgbClr val="6E6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51988" y="1993663"/>
            <a:ext cx="2706624" cy="206696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645408" y="1688658"/>
            <a:ext cx="5462016" cy="2383972"/>
          </a:xfrm>
          <a:prstGeom prst="rect">
            <a:avLst/>
          </a:prstGeom>
          <a:solidFill>
            <a:srgbClr val="008554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Réalisation d’une borne interactive dédiée à la présentation de TELECOM Saint-Etienne lors des journées portes ouvertes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988" y="2086981"/>
            <a:ext cx="2706624" cy="198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EQUIPE 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b="1" i="1" dirty="0">
                <a:solidFill>
                  <a:schemeClr val="bg1"/>
                </a:solidFill>
              </a:rPr>
              <a:t>BASSET Marie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b="1" i="1" dirty="0">
                <a:solidFill>
                  <a:schemeClr val="bg1"/>
                </a:solidFill>
              </a:rPr>
              <a:t>BOUFADENE Mohamed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b="1" i="1" dirty="0">
                <a:solidFill>
                  <a:schemeClr val="bg1"/>
                </a:solidFill>
              </a:rPr>
              <a:t>GUILLON Mégane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b="1" i="1" dirty="0">
                <a:solidFill>
                  <a:schemeClr val="bg1"/>
                </a:solidFill>
              </a:rPr>
              <a:t>GRANET Guillaume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0659" y="4501586"/>
            <a:ext cx="296670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MOTS-CLES 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bg1"/>
                </a:solidFill>
              </a:rPr>
              <a:t>Pyramide en verre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bg1"/>
                </a:solidFill>
              </a:rPr>
              <a:t>Pseudo hologramme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bg1"/>
                </a:solidFill>
              </a:rPr>
              <a:t>Borne interactive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chemeClr val="bg1"/>
                </a:solidFill>
              </a:rPr>
              <a:t>Support de communication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5408" y="4573418"/>
            <a:ext cx="5462016" cy="2026163"/>
          </a:xfrm>
          <a:prstGeom prst="rect">
            <a:avLst/>
          </a:prstGeom>
          <a:noFill/>
          <a:ln>
            <a:solidFill>
              <a:srgbClr val="6E6F7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833194" y="1294926"/>
            <a:ext cx="1553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6E6F71"/>
                </a:solidFill>
              </a:rPr>
              <a:t>OBJECTIFS</a:t>
            </a:r>
            <a:endParaRPr lang="fr-FR" sz="2400" b="1" dirty="0">
              <a:solidFill>
                <a:srgbClr val="6E6F7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833194" y="4171704"/>
            <a:ext cx="1732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6E6F71"/>
                </a:solidFill>
              </a:rPr>
              <a:t>DESCRIPTIF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79995" y="1303429"/>
            <a:ext cx="277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PROMOTION : 2016-2019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73307" y="1396950"/>
            <a:ext cx="227197" cy="227197"/>
          </a:xfrm>
          <a:prstGeom prst="rect">
            <a:avLst/>
          </a:prstGeom>
          <a:solidFill>
            <a:srgbClr val="00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673307" y="4288937"/>
            <a:ext cx="227197" cy="227197"/>
          </a:xfrm>
          <a:prstGeom prst="rect">
            <a:avLst/>
          </a:prstGeom>
          <a:solidFill>
            <a:srgbClr val="00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9341708" y="1688658"/>
            <a:ext cx="2619633" cy="4910923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1294926"/>
          </a:xfrm>
          <a:prstGeom prst="rect">
            <a:avLst/>
          </a:prstGeom>
          <a:solidFill>
            <a:srgbClr val="00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385687" y="75342"/>
            <a:ext cx="5981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PROJET INGENIEURS EN APPRENTISSAGE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02195" y="878774"/>
            <a:ext cx="7187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Pyramide interactive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3802947" y="486150"/>
            <a:ext cx="516459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9" y="33211"/>
            <a:ext cx="882292" cy="10828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70661" y="484251"/>
            <a:ext cx="4429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IMAGE &amp; PHOTONIQUE, SMART-INDUSTRIES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C993E2D-2929-4339-847B-81EEB4522056}"/>
              </a:ext>
            </a:extLst>
          </p:cNvPr>
          <p:cNvSpPr txBox="1"/>
          <p:nvPr/>
        </p:nvSpPr>
        <p:spPr>
          <a:xfrm>
            <a:off x="3654290" y="4594070"/>
            <a:ext cx="5453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solidFill>
                  <a:srgbClr val="6E6F71"/>
                </a:solidFill>
              </a:rPr>
              <a:t>Conception et réalisation de la borne</a:t>
            </a:r>
          </a:p>
          <a:p>
            <a:pPr algn="ctr"/>
            <a:endParaRPr lang="fr-FR" sz="1050" u="sng" dirty="0">
              <a:solidFill>
                <a:srgbClr val="6E6F7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6E6F71"/>
                </a:solidFill>
              </a:rPr>
              <a:t>Réalisation du châssis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6E6F71"/>
                </a:solidFill>
              </a:rPr>
              <a:t>Dimensionnement et construction de la pyramide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6E6F71"/>
                </a:solidFill>
              </a:rPr>
              <a:t>Développement d’une interface de projection et de gestion du contenu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dirty="0">
                <a:solidFill>
                  <a:srgbClr val="6E6F71"/>
                </a:solidFill>
              </a:rPr>
              <a:t>Création des vidéos à projeter 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fr-FR" sz="2400" b="1" dirty="0">
              <a:solidFill>
                <a:srgbClr val="6E6F7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A84A7BE-3986-4B16-9506-F1AA0ABC98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12"/>
          <a:stretch/>
        </p:blipFill>
        <p:spPr>
          <a:xfrm>
            <a:off x="9406455" y="1868192"/>
            <a:ext cx="2554886" cy="1012452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4F01EBA6-DB78-45A2-9E5F-1111AC2396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0" t="6995" r="3887"/>
          <a:stretch/>
        </p:blipFill>
        <p:spPr>
          <a:xfrm>
            <a:off x="9562043" y="3231593"/>
            <a:ext cx="2182752" cy="160733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8" name="Image 67" descr="Une image contenant intérieur, assis, moniteur, sombre&#10;&#10;Description générée avec un niveau de confiance élevé">
            <a:extLst>
              <a:ext uri="{FF2B5EF4-FFF2-40B4-BE49-F238E27FC236}">
                <a16:creationId xmlns:a16="http://schemas.microsoft.com/office/drawing/2014/main" id="{2CFE842C-4992-42C2-9726-F0262B245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02744" y="5169342"/>
            <a:ext cx="2362308" cy="132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057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84</Words>
  <Application>Microsoft Office PowerPoint</Application>
  <PresentationFormat>Grand écran</PresentationFormat>
  <Paragraphs>23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Marie Basset</cp:lastModifiedBy>
  <cp:revision>11</cp:revision>
  <dcterms:created xsi:type="dcterms:W3CDTF">2019-04-01T11:42:06Z</dcterms:created>
  <dcterms:modified xsi:type="dcterms:W3CDTF">2019-06-05T11:52:34Z</dcterms:modified>
</cp:coreProperties>
</file>