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54"/>
    <a:srgbClr val="E7E6E6"/>
    <a:srgbClr val="BFBFBF"/>
    <a:srgbClr val="EABD43"/>
    <a:srgbClr val="6E6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/>
    <p:restoredTop sz="94708"/>
  </p:normalViewPr>
  <p:slideViewPr>
    <p:cSldViewPr snapToGrid="0" snapToObjects="1">
      <p:cViewPr varScale="1">
        <p:scale>
          <a:sx n="64" d="100"/>
          <a:sy n="64" d="100"/>
        </p:scale>
        <p:origin x="7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image" Target="../media/image4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DA32C-E9CB-4C0C-A66F-87EC5744BB6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FF71443-0195-4CAC-ABCD-9077188539A4}">
      <dgm:prSet phldrT="[Texte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fr-FR" sz="500" dirty="0">
            <a:solidFill>
              <a:schemeClr val="bg1"/>
            </a:solidFill>
            <a:highlight>
              <a:srgbClr val="008554"/>
            </a:highlight>
          </a:endParaRPr>
        </a:p>
      </dgm:t>
    </dgm:pt>
    <dgm:pt modelId="{DADA8FA1-F6BA-486B-A477-05FE812D46C0}" type="parTrans" cxnId="{DE7E5216-2245-4AF2-B920-60C441B738D0}">
      <dgm:prSet/>
      <dgm:spPr/>
      <dgm:t>
        <a:bodyPr/>
        <a:lstStyle/>
        <a:p>
          <a:endParaRPr lang="fr-FR"/>
        </a:p>
      </dgm:t>
    </dgm:pt>
    <dgm:pt modelId="{ABD68A7B-9869-4B89-98B2-AB50D6BAAB00}" type="sibTrans" cxnId="{DE7E5216-2245-4AF2-B920-60C441B738D0}">
      <dgm:prSet/>
      <dgm:spPr/>
      <dgm:t>
        <a:bodyPr/>
        <a:lstStyle/>
        <a:p>
          <a:endParaRPr lang="fr-FR"/>
        </a:p>
      </dgm:t>
    </dgm:pt>
    <dgm:pt modelId="{98478477-0560-4F2F-B7B2-1999B33A00EA}">
      <dgm:prSet phldrT="[Texte]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fr-FR" dirty="0"/>
        </a:p>
      </dgm:t>
    </dgm:pt>
    <dgm:pt modelId="{6084C38B-08BC-4BA5-B351-412C6E06421E}" type="parTrans" cxnId="{489D7274-E15A-4DA8-9069-2E82DAECEBFC}">
      <dgm:prSet/>
      <dgm:spPr/>
      <dgm:t>
        <a:bodyPr/>
        <a:lstStyle/>
        <a:p>
          <a:endParaRPr lang="fr-FR"/>
        </a:p>
      </dgm:t>
    </dgm:pt>
    <dgm:pt modelId="{B85D9A3F-EF32-44C7-94BF-FDF6AFE45327}" type="sibTrans" cxnId="{489D7274-E15A-4DA8-9069-2E82DAECEBFC}">
      <dgm:prSet/>
      <dgm:spPr>
        <a:solidFill>
          <a:srgbClr val="008554">
            <a:alpha val="50196"/>
          </a:srgbClr>
        </a:solidFill>
      </dgm:spPr>
      <dgm:t>
        <a:bodyPr/>
        <a:lstStyle/>
        <a:p>
          <a:endParaRPr lang="fr-FR"/>
        </a:p>
      </dgm:t>
    </dgm:pt>
    <dgm:pt modelId="{362A500F-BDF2-46CF-AA52-9030E45139BF}">
      <dgm:prSet phldrT="[Texte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  <dgm:t>
        <a:bodyPr/>
        <a:lstStyle/>
        <a:p>
          <a:endParaRPr lang="fr-FR" dirty="0"/>
        </a:p>
      </dgm:t>
    </dgm:pt>
    <dgm:pt modelId="{3E4F009D-9510-4916-9821-A49625CA821E}" type="parTrans" cxnId="{37250A38-534F-49E7-A30F-3879E1BBA250}">
      <dgm:prSet/>
      <dgm:spPr/>
      <dgm:t>
        <a:bodyPr/>
        <a:lstStyle/>
        <a:p>
          <a:endParaRPr lang="fr-FR"/>
        </a:p>
      </dgm:t>
    </dgm:pt>
    <dgm:pt modelId="{46DFDB3C-B925-443E-89A2-C9E44038A102}" type="sibTrans" cxnId="{37250A38-534F-49E7-A30F-3879E1BBA250}">
      <dgm:prSet/>
      <dgm:spPr>
        <a:solidFill>
          <a:srgbClr val="008554">
            <a:alpha val="50196"/>
          </a:srgbClr>
        </a:solidFill>
      </dgm:spPr>
      <dgm:t>
        <a:bodyPr/>
        <a:lstStyle/>
        <a:p>
          <a:endParaRPr lang="fr-FR"/>
        </a:p>
      </dgm:t>
    </dgm:pt>
    <dgm:pt modelId="{9236CD04-EED9-4FD4-B341-C56F08BDAF60}">
      <dgm:prSet phldrT="[Texte]"/>
      <dgm:spPr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fr-FR" dirty="0"/>
        </a:p>
      </dgm:t>
    </dgm:pt>
    <dgm:pt modelId="{91FEEB44-2445-41EA-9189-979C6F02CE36}" type="parTrans" cxnId="{FFE9918B-718C-4672-9639-C3C923E3A24B}">
      <dgm:prSet/>
      <dgm:spPr/>
      <dgm:t>
        <a:bodyPr/>
        <a:lstStyle/>
        <a:p>
          <a:endParaRPr lang="fr-FR"/>
        </a:p>
      </dgm:t>
    </dgm:pt>
    <dgm:pt modelId="{0D651255-552D-4CD8-92D6-77BBA4EBF25F}" type="sibTrans" cxnId="{FFE9918B-718C-4672-9639-C3C923E3A24B}">
      <dgm:prSet/>
      <dgm:spPr>
        <a:solidFill>
          <a:srgbClr val="008554">
            <a:alpha val="50196"/>
          </a:srgbClr>
        </a:solidFill>
      </dgm:spPr>
      <dgm:t>
        <a:bodyPr/>
        <a:lstStyle/>
        <a:p>
          <a:endParaRPr lang="fr-FR"/>
        </a:p>
      </dgm:t>
    </dgm:pt>
    <dgm:pt modelId="{1668E3E0-0EB1-4AA7-B5D6-57BD99BF7806}">
      <dgm:prSet phldrT="[Texte]"/>
      <dgm:spPr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fr-FR" dirty="0"/>
        </a:p>
      </dgm:t>
    </dgm:pt>
    <dgm:pt modelId="{901216A5-EA7B-41B6-83C2-E298042509E6}" type="parTrans" cxnId="{470DC3B2-6868-460F-97D9-F351ACDADB6C}">
      <dgm:prSet/>
      <dgm:spPr/>
      <dgm:t>
        <a:bodyPr/>
        <a:lstStyle/>
        <a:p>
          <a:endParaRPr lang="fr-FR"/>
        </a:p>
      </dgm:t>
    </dgm:pt>
    <dgm:pt modelId="{FEF23BFD-36C7-409F-BF0E-2E230E090AB4}" type="sibTrans" cxnId="{470DC3B2-6868-460F-97D9-F351ACDADB6C}">
      <dgm:prSet/>
      <dgm:spPr>
        <a:solidFill>
          <a:srgbClr val="008554">
            <a:alpha val="50196"/>
          </a:srgbClr>
        </a:solidFill>
      </dgm:spPr>
      <dgm:t>
        <a:bodyPr/>
        <a:lstStyle/>
        <a:p>
          <a:endParaRPr lang="fr-FR"/>
        </a:p>
      </dgm:t>
    </dgm:pt>
    <dgm:pt modelId="{9E854C70-E296-4FAE-9358-5508D06C4164}">
      <dgm:prSet phldrT="[Texte]"/>
      <dgm:spPr>
        <a:blipFill dpi="0" rotWithShape="0">
          <a:blip xmlns:r="http://schemas.openxmlformats.org/officeDocument/2006/relationships" r:embed="rId6"/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fr-FR" dirty="0"/>
        </a:p>
      </dgm:t>
    </dgm:pt>
    <dgm:pt modelId="{63105D62-7ED0-485A-BA45-F740E58C67B2}" type="parTrans" cxnId="{6162115E-078C-46C9-8DAC-3982E63C6071}">
      <dgm:prSet/>
      <dgm:spPr/>
      <dgm:t>
        <a:bodyPr/>
        <a:lstStyle/>
        <a:p>
          <a:endParaRPr lang="fr-FR"/>
        </a:p>
      </dgm:t>
    </dgm:pt>
    <dgm:pt modelId="{4D041F4A-4579-43D9-B5A9-87ABC924A3EC}" type="sibTrans" cxnId="{6162115E-078C-46C9-8DAC-3982E63C6071}">
      <dgm:prSet/>
      <dgm:spPr>
        <a:solidFill>
          <a:srgbClr val="008554">
            <a:alpha val="50196"/>
          </a:srgbClr>
        </a:solidFill>
      </dgm:spPr>
      <dgm:t>
        <a:bodyPr/>
        <a:lstStyle/>
        <a:p>
          <a:endParaRPr lang="fr-FR"/>
        </a:p>
      </dgm:t>
    </dgm:pt>
    <dgm:pt modelId="{24F7435E-82AB-48BC-9EE8-419CF8828D13}">
      <dgm:prSet phldrT="[Texte]"/>
      <dgm:spPr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</dgm:spPr>
      <dgm:t>
        <a:bodyPr/>
        <a:lstStyle/>
        <a:p>
          <a:endParaRPr lang="fr-FR" dirty="0"/>
        </a:p>
      </dgm:t>
    </dgm:pt>
    <dgm:pt modelId="{7C85C679-090E-4C26-954A-FBC1CA56D2D8}" type="parTrans" cxnId="{D8A8E49F-16D3-43D3-9064-395FC5092CA8}">
      <dgm:prSet/>
      <dgm:spPr/>
      <dgm:t>
        <a:bodyPr/>
        <a:lstStyle/>
        <a:p>
          <a:endParaRPr lang="fr-FR"/>
        </a:p>
      </dgm:t>
    </dgm:pt>
    <dgm:pt modelId="{3B5E4716-47FB-4DF5-A4B3-A6D1B4A34948}" type="sibTrans" cxnId="{D8A8E49F-16D3-43D3-9064-395FC5092CA8}">
      <dgm:prSet/>
      <dgm:spPr/>
      <dgm:t>
        <a:bodyPr/>
        <a:lstStyle/>
        <a:p>
          <a:endParaRPr lang="fr-FR"/>
        </a:p>
      </dgm:t>
    </dgm:pt>
    <dgm:pt modelId="{BF7E7126-F64E-4ABF-A1ED-C31FFE1D3E0A}" type="pres">
      <dgm:prSet presAssocID="{AE6DA32C-E9CB-4C0C-A66F-87EC5744BB6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DDCE4C-F82B-4DB9-B68E-0F233A0D530C}" type="pres">
      <dgm:prSet presAssocID="{FFF71443-0195-4CAC-ABCD-9077188539A4}" presName="centerShape" presStyleLbl="node0" presStyleIdx="0" presStyleCnt="1"/>
      <dgm:spPr>
        <a:prstGeom prst="ellipse">
          <a:avLst/>
        </a:prstGeom>
      </dgm:spPr>
    </dgm:pt>
    <dgm:pt modelId="{768C7C7B-6F90-4ECB-A9BE-82BB6185B749}" type="pres">
      <dgm:prSet presAssocID="{24F7435E-82AB-48BC-9EE8-419CF8828D13}" presName="node" presStyleLbl="node1" presStyleIdx="0" presStyleCnt="6">
        <dgm:presLayoutVars>
          <dgm:bulletEnabled val="1"/>
        </dgm:presLayoutVars>
      </dgm:prSet>
      <dgm:spPr/>
    </dgm:pt>
    <dgm:pt modelId="{CA03BADD-045D-4886-9D72-89B46161634C}" type="pres">
      <dgm:prSet presAssocID="{24F7435E-82AB-48BC-9EE8-419CF8828D13}" presName="dummy" presStyleCnt="0"/>
      <dgm:spPr/>
    </dgm:pt>
    <dgm:pt modelId="{BA680566-D959-483B-A313-F93B42FEAB90}" type="pres">
      <dgm:prSet presAssocID="{3B5E4716-47FB-4DF5-A4B3-A6D1B4A34948}" presName="sibTrans" presStyleLbl="sibTrans2D1" presStyleIdx="0" presStyleCnt="6"/>
      <dgm:spPr/>
    </dgm:pt>
    <dgm:pt modelId="{581E7D42-D513-455A-A201-076D078B4B6F}" type="pres">
      <dgm:prSet presAssocID="{98478477-0560-4F2F-B7B2-1999B33A00EA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</dgm:pt>
    <dgm:pt modelId="{2BF0FC06-AA00-40CD-9D60-D4957B022180}" type="pres">
      <dgm:prSet presAssocID="{98478477-0560-4F2F-B7B2-1999B33A00EA}" presName="dummy" presStyleCnt="0"/>
      <dgm:spPr/>
    </dgm:pt>
    <dgm:pt modelId="{FD950FA3-8767-48D9-8760-06BEA027821B}" type="pres">
      <dgm:prSet presAssocID="{B85D9A3F-EF32-44C7-94BF-FDF6AFE45327}" presName="sibTrans" presStyleLbl="sibTrans2D1" presStyleIdx="1" presStyleCnt="6"/>
      <dgm:spPr/>
    </dgm:pt>
    <dgm:pt modelId="{591649CB-C42A-471E-BDE0-90CFC1CC4482}" type="pres">
      <dgm:prSet presAssocID="{362A500F-BDF2-46CF-AA52-9030E45139BF}" presName="node" presStyleLbl="node1" presStyleIdx="2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B4F41AA2-F578-4422-AE1B-0EE09839BEBA}" type="pres">
      <dgm:prSet presAssocID="{362A500F-BDF2-46CF-AA52-9030E45139BF}" presName="dummy" presStyleCnt="0"/>
      <dgm:spPr/>
    </dgm:pt>
    <dgm:pt modelId="{BFFF343A-4450-4413-8522-E5A2FE784AFE}" type="pres">
      <dgm:prSet presAssocID="{46DFDB3C-B925-443E-89A2-C9E44038A102}" presName="sibTrans" presStyleLbl="sibTrans2D1" presStyleIdx="2" presStyleCnt="6"/>
      <dgm:spPr/>
    </dgm:pt>
    <dgm:pt modelId="{25FB23A7-1FFE-431C-98F3-5258889D0860}" type="pres">
      <dgm:prSet presAssocID="{9236CD04-EED9-4FD4-B341-C56F08BDAF60}" presName="node" presStyleLbl="node1" presStyleIdx="3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6B0A6442-D6A9-4D50-BD7B-132E62476158}" type="pres">
      <dgm:prSet presAssocID="{9236CD04-EED9-4FD4-B341-C56F08BDAF60}" presName="dummy" presStyleCnt="0"/>
      <dgm:spPr/>
    </dgm:pt>
    <dgm:pt modelId="{C81F7D30-BBF8-4858-B21E-F079E24819DF}" type="pres">
      <dgm:prSet presAssocID="{0D651255-552D-4CD8-92D6-77BBA4EBF25F}" presName="sibTrans" presStyleLbl="sibTrans2D1" presStyleIdx="3" presStyleCnt="6"/>
      <dgm:spPr/>
    </dgm:pt>
    <dgm:pt modelId="{1426BB11-50FB-4B6C-A3A4-1A2AD83B338D}" type="pres">
      <dgm:prSet presAssocID="{1668E3E0-0EB1-4AA7-B5D6-57BD99BF7806}" presName="node" presStyleLbl="node1" presStyleIdx="4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D89CAB52-92F3-49D8-9F18-C5BA7C7F4F14}" type="pres">
      <dgm:prSet presAssocID="{1668E3E0-0EB1-4AA7-B5D6-57BD99BF7806}" presName="dummy" presStyleCnt="0"/>
      <dgm:spPr/>
    </dgm:pt>
    <dgm:pt modelId="{8D98C43B-770A-4D17-A00B-5BA65C643603}" type="pres">
      <dgm:prSet presAssocID="{FEF23BFD-36C7-409F-BF0E-2E230E090AB4}" presName="sibTrans" presStyleLbl="sibTrans2D1" presStyleIdx="4" presStyleCnt="6"/>
      <dgm:spPr/>
    </dgm:pt>
    <dgm:pt modelId="{052100F3-2106-47C0-9C2C-2A3A6B237B67}" type="pres">
      <dgm:prSet presAssocID="{9E854C70-E296-4FAE-9358-5508D06C4164}" presName="node" presStyleLbl="node1" presStyleIdx="5" presStyleCnt="6">
        <dgm:presLayoutVars>
          <dgm:bulletEnabled val="1"/>
        </dgm:presLayoutVars>
      </dgm:prSet>
      <dgm:spPr>
        <a:prstGeom prst="rect">
          <a:avLst/>
        </a:prstGeom>
      </dgm:spPr>
    </dgm:pt>
    <dgm:pt modelId="{5F48D0F8-0DEA-417A-BDF3-41C29F349AA5}" type="pres">
      <dgm:prSet presAssocID="{9E854C70-E296-4FAE-9358-5508D06C4164}" presName="dummy" presStyleCnt="0"/>
      <dgm:spPr/>
    </dgm:pt>
    <dgm:pt modelId="{E401BB5C-3BBC-4988-A9BE-F603600AE183}" type="pres">
      <dgm:prSet presAssocID="{4D041F4A-4579-43D9-B5A9-87ABC924A3EC}" presName="sibTrans" presStyleLbl="sibTrans2D1" presStyleIdx="5" presStyleCnt="6"/>
      <dgm:spPr/>
    </dgm:pt>
  </dgm:ptLst>
  <dgm:cxnLst>
    <dgm:cxn modelId="{72D60203-119C-4236-B459-9F33F788035C}" type="presOf" srcId="{9236CD04-EED9-4FD4-B341-C56F08BDAF60}" destId="{25FB23A7-1FFE-431C-98F3-5258889D0860}" srcOrd="0" destOrd="0" presId="urn:microsoft.com/office/officeart/2005/8/layout/radial6"/>
    <dgm:cxn modelId="{EC5A320E-64FE-4A6D-BDE2-0F62A799ADE8}" type="presOf" srcId="{98478477-0560-4F2F-B7B2-1999B33A00EA}" destId="{581E7D42-D513-455A-A201-076D078B4B6F}" srcOrd="0" destOrd="0" presId="urn:microsoft.com/office/officeart/2005/8/layout/radial6"/>
    <dgm:cxn modelId="{DE7E5216-2245-4AF2-B920-60C441B738D0}" srcId="{AE6DA32C-E9CB-4C0C-A66F-87EC5744BB68}" destId="{FFF71443-0195-4CAC-ABCD-9077188539A4}" srcOrd="0" destOrd="0" parTransId="{DADA8FA1-F6BA-486B-A477-05FE812D46C0}" sibTransId="{ABD68A7B-9869-4B89-98B2-AB50D6BAAB00}"/>
    <dgm:cxn modelId="{A6337B31-1704-414B-A0A7-A9F275F67F5F}" type="presOf" srcId="{3B5E4716-47FB-4DF5-A4B3-A6D1B4A34948}" destId="{BA680566-D959-483B-A313-F93B42FEAB90}" srcOrd="0" destOrd="0" presId="urn:microsoft.com/office/officeart/2005/8/layout/radial6"/>
    <dgm:cxn modelId="{37250A38-534F-49E7-A30F-3879E1BBA250}" srcId="{FFF71443-0195-4CAC-ABCD-9077188539A4}" destId="{362A500F-BDF2-46CF-AA52-9030E45139BF}" srcOrd="2" destOrd="0" parTransId="{3E4F009D-9510-4916-9821-A49625CA821E}" sibTransId="{46DFDB3C-B925-443E-89A2-C9E44038A102}"/>
    <dgm:cxn modelId="{6162115E-078C-46C9-8DAC-3982E63C6071}" srcId="{FFF71443-0195-4CAC-ABCD-9077188539A4}" destId="{9E854C70-E296-4FAE-9358-5508D06C4164}" srcOrd="5" destOrd="0" parTransId="{63105D62-7ED0-485A-BA45-F740E58C67B2}" sibTransId="{4D041F4A-4579-43D9-B5A9-87ABC924A3EC}"/>
    <dgm:cxn modelId="{B39BFE52-06EF-4AF4-B2AB-307C903421BB}" type="presOf" srcId="{B85D9A3F-EF32-44C7-94BF-FDF6AFE45327}" destId="{FD950FA3-8767-48D9-8760-06BEA027821B}" srcOrd="0" destOrd="0" presId="urn:microsoft.com/office/officeart/2005/8/layout/radial6"/>
    <dgm:cxn modelId="{489D7274-E15A-4DA8-9069-2E82DAECEBFC}" srcId="{FFF71443-0195-4CAC-ABCD-9077188539A4}" destId="{98478477-0560-4F2F-B7B2-1999B33A00EA}" srcOrd="1" destOrd="0" parTransId="{6084C38B-08BC-4BA5-B351-412C6E06421E}" sibTransId="{B85D9A3F-EF32-44C7-94BF-FDF6AFE45327}"/>
    <dgm:cxn modelId="{51318E74-E536-42DF-A372-D15676D9AAD3}" type="presOf" srcId="{FEF23BFD-36C7-409F-BF0E-2E230E090AB4}" destId="{8D98C43B-770A-4D17-A00B-5BA65C643603}" srcOrd="0" destOrd="0" presId="urn:microsoft.com/office/officeart/2005/8/layout/radial6"/>
    <dgm:cxn modelId="{FFE9918B-718C-4672-9639-C3C923E3A24B}" srcId="{FFF71443-0195-4CAC-ABCD-9077188539A4}" destId="{9236CD04-EED9-4FD4-B341-C56F08BDAF60}" srcOrd="3" destOrd="0" parTransId="{91FEEB44-2445-41EA-9189-979C6F02CE36}" sibTransId="{0D651255-552D-4CD8-92D6-77BBA4EBF25F}"/>
    <dgm:cxn modelId="{D75B5D9F-2134-4D47-B113-2BE71CA281FF}" type="presOf" srcId="{AE6DA32C-E9CB-4C0C-A66F-87EC5744BB68}" destId="{BF7E7126-F64E-4ABF-A1ED-C31FFE1D3E0A}" srcOrd="0" destOrd="0" presId="urn:microsoft.com/office/officeart/2005/8/layout/radial6"/>
    <dgm:cxn modelId="{D8A8E49F-16D3-43D3-9064-395FC5092CA8}" srcId="{FFF71443-0195-4CAC-ABCD-9077188539A4}" destId="{24F7435E-82AB-48BC-9EE8-419CF8828D13}" srcOrd="0" destOrd="0" parTransId="{7C85C679-090E-4C26-954A-FBC1CA56D2D8}" sibTransId="{3B5E4716-47FB-4DF5-A4B3-A6D1B4A34948}"/>
    <dgm:cxn modelId="{88FC3AA3-46A8-40BD-AF15-36E0141E0892}" type="presOf" srcId="{4D041F4A-4579-43D9-B5A9-87ABC924A3EC}" destId="{E401BB5C-3BBC-4988-A9BE-F603600AE183}" srcOrd="0" destOrd="0" presId="urn:microsoft.com/office/officeart/2005/8/layout/radial6"/>
    <dgm:cxn modelId="{685F8BAF-9286-468F-9FBF-CD12F84F6A86}" type="presOf" srcId="{24F7435E-82AB-48BC-9EE8-419CF8828D13}" destId="{768C7C7B-6F90-4ECB-A9BE-82BB6185B749}" srcOrd="0" destOrd="0" presId="urn:microsoft.com/office/officeart/2005/8/layout/radial6"/>
    <dgm:cxn modelId="{B4C528B1-8586-44B2-9AE5-9F826F09216D}" type="presOf" srcId="{0D651255-552D-4CD8-92D6-77BBA4EBF25F}" destId="{C81F7D30-BBF8-4858-B21E-F079E24819DF}" srcOrd="0" destOrd="0" presId="urn:microsoft.com/office/officeart/2005/8/layout/radial6"/>
    <dgm:cxn modelId="{470DC3B2-6868-460F-97D9-F351ACDADB6C}" srcId="{FFF71443-0195-4CAC-ABCD-9077188539A4}" destId="{1668E3E0-0EB1-4AA7-B5D6-57BD99BF7806}" srcOrd="4" destOrd="0" parTransId="{901216A5-EA7B-41B6-83C2-E298042509E6}" sibTransId="{FEF23BFD-36C7-409F-BF0E-2E230E090AB4}"/>
    <dgm:cxn modelId="{014383E6-4028-4F28-8C88-E5F9DD283837}" type="presOf" srcId="{46DFDB3C-B925-443E-89A2-C9E44038A102}" destId="{BFFF343A-4450-4413-8522-E5A2FE784AFE}" srcOrd="0" destOrd="0" presId="urn:microsoft.com/office/officeart/2005/8/layout/radial6"/>
    <dgm:cxn modelId="{C43459F1-F677-4DA1-8F76-8785C5D3C461}" type="presOf" srcId="{1668E3E0-0EB1-4AA7-B5D6-57BD99BF7806}" destId="{1426BB11-50FB-4B6C-A3A4-1A2AD83B338D}" srcOrd="0" destOrd="0" presId="urn:microsoft.com/office/officeart/2005/8/layout/radial6"/>
    <dgm:cxn modelId="{90541AF4-2B16-45D8-A986-6392B53B631F}" type="presOf" srcId="{FFF71443-0195-4CAC-ABCD-9077188539A4}" destId="{77DDCE4C-F82B-4DB9-B68E-0F233A0D530C}" srcOrd="0" destOrd="0" presId="urn:microsoft.com/office/officeart/2005/8/layout/radial6"/>
    <dgm:cxn modelId="{7E75FEF9-E4BE-4DC8-A65D-30C0D3840F31}" type="presOf" srcId="{362A500F-BDF2-46CF-AA52-9030E45139BF}" destId="{591649CB-C42A-471E-BDE0-90CFC1CC4482}" srcOrd="0" destOrd="0" presId="urn:microsoft.com/office/officeart/2005/8/layout/radial6"/>
    <dgm:cxn modelId="{E533D9FE-7A5A-4BDA-8C19-3ADB8C66298A}" type="presOf" srcId="{9E854C70-E296-4FAE-9358-5508D06C4164}" destId="{052100F3-2106-47C0-9C2C-2A3A6B237B67}" srcOrd="0" destOrd="0" presId="urn:microsoft.com/office/officeart/2005/8/layout/radial6"/>
    <dgm:cxn modelId="{AB315C8B-1FDB-4EF6-A2D0-AE9A57DCF692}" type="presParOf" srcId="{BF7E7126-F64E-4ABF-A1ED-C31FFE1D3E0A}" destId="{77DDCE4C-F82B-4DB9-B68E-0F233A0D530C}" srcOrd="0" destOrd="0" presId="urn:microsoft.com/office/officeart/2005/8/layout/radial6"/>
    <dgm:cxn modelId="{2563B3CC-57ED-4FC8-836D-E3688EED705F}" type="presParOf" srcId="{BF7E7126-F64E-4ABF-A1ED-C31FFE1D3E0A}" destId="{768C7C7B-6F90-4ECB-A9BE-82BB6185B749}" srcOrd="1" destOrd="0" presId="urn:microsoft.com/office/officeart/2005/8/layout/radial6"/>
    <dgm:cxn modelId="{D9683FC5-9A87-4D47-AD82-85ABBD7F3DB7}" type="presParOf" srcId="{BF7E7126-F64E-4ABF-A1ED-C31FFE1D3E0A}" destId="{CA03BADD-045D-4886-9D72-89B46161634C}" srcOrd="2" destOrd="0" presId="urn:microsoft.com/office/officeart/2005/8/layout/radial6"/>
    <dgm:cxn modelId="{E8FE7129-8781-41A7-B32E-863BB9DB894B}" type="presParOf" srcId="{BF7E7126-F64E-4ABF-A1ED-C31FFE1D3E0A}" destId="{BA680566-D959-483B-A313-F93B42FEAB90}" srcOrd="3" destOrd="0" presId="urn:microsoft.com/office/officeart/2005/8/layout/radial6"/>
    <dgm:cxn modelId="{CE74726A-19B1-45FB-A8D2-F816DC89CF4A}" type="presParOf" srcId="{BF7E7126-F64E-4ABF-A1ED-C31FFE1D3E0A}" destId="{581E7D42-D513-455A-A201-076D078B4B6F}" srcOrd="4" destOrd="0" presId="urn:microsoft.com/office/officeart/2005/8/layout/radial6"/>
    <dgm:cxn modelId="{E4F8D43C-260E-4973-BD43-94A80197CB2C}" type="presParOf" srcId="{BF7E7126-F64E-4ABF-A1ED-C31FFE1D3E0A}" destId="{2BF0FC06-AA00-40CD-9D60-D4957B022180}" srcOrd="5" destOrd="0" presId="urn:microsoft.com/office/officeart/2005/8/layout/radial6"/>
    <dgm:cxn modelId="{3B5E38CE-7259-41DB-A616-6875DA26E1D9}" type="presParOf" srcId="{BF7E7126-F64E-4ABF-A1ED-C31FFE1D3E0A}" destId="{FD950FA3-8767-48D9-8760-06BEA027821B}" srcOrd="6" destOrd="0" presId="urn:microsoft.com/office/officeart/2005/8/layout/radial6"/>
    <dgm:cxn modelId="{FAAD699F-0AEC-42A8-A61C-9A0484FDA91B}" type="presParOf" srcId="{BF7E7126-F64E-4ABF-A1ED-C31FFE1D3E0A}" destId="{591649CB-C42A-471E-BDE0-90CFC1CC4482}" srcOrd="7" destOrd="0" presId="urn:microsoft.com/office/officeart/2005/8/layout/radial6"/>
    <dgm:cxn modelId="{412836F2-0FFE-46D0-B76D-9FBEF689CB00}" type="presParOf" srcId="{BF7E7126-F64E-4ABF-A1ED-C31FFE1D3E0A}" destId="{B4F41AA2-F578-4422-AE1B-0EE09839BEBA}" srcOrd="8" destOrd="0" presId="urn:microsoft.com/office/officeart/2005/8/layout/radial6"/>
    <dgm:cxn modelId="{5B07B50A-15DD-42FA-A55B-7369FB6602A0}" type="presParOf" srcId="{BF7E7126-F64E-4ABF-A1ED-C31FFE1D3E0A}" destId="{BFFF343A-4450-4413-8522-E5A2FE784AFE}" srcOrd="9" destOrd="0" presId="urn:microsoft.com/office/officeart/2005/8/layout/radial6"/>
    <dgm:cxn modelId="{1F2A82FF-524C-4B0A-9AD0-4F6F4BB7E0D0}" type="presParOf" srcId="{BF7E7126-F64E-4ABF-A1ED-C31FFE1D3E0A}" destId="{25FB23A7-1FFE-431C-98F3-5258889D0860}" srcOrd="10" destOrd="0" presId="urn:microsoft.com/office/officeart/2005/8/layout/radial6"/>
    <dgm:cxn modelId="{32229103-4C8E-42A1-91E5-3540D07A102D}" type="presParOf" srcId="{BF7E7126-F64E-4ABF-A1ED-C31FFE1D3E0A}" destId="{6B0A6442-D6A9-4D50-BD7B-132E62476158}" srcOrd="11" destOrd="0" presId="urn:microsoft.com/office/officeart/2005/8/layout/radial6"/>
    <dgm:cxn modelId="{A559C753-9B91-428D-997D-3E96E08F152F}" type="presParOf" srcId="{BF7E7126-F64E-4ABF-A1ED-C31FFE1D3E0A}" destId="{C81F7D30-BBF8-4858-B21E-F079E24819DF}" srcOrd="12" destOrd="0" presId="urn:microsoft.com/office/officeart/2005/8/layout/radial6"/>
    <dgm:cxn modelId="{F84EC1FC-A596-49F9-BF83-F67808B6E8CE}" type="presParOf" srcId="{BF7E7126-F64E-4ABF-A1ED-C31FFE1D3E0A}" destId="{1426BB11-50FB-4B6C-A3A4-1A2AD83B338D}" srcOrd="13" destOrd="0" presId="urn:microsoft.com/office/officeart/2005/8/layout/radial6"/>
    <dgm:cxn modelId="{F48C862D-14B0-4C41-8186-B9862F3B1E59}" type="presParOf" srcId="{BF7E7126-F64E-4ABF-A1ED-C31FFE1D3E0A}" destId="{D89CAB52-92F3-49D8-9F18-C5BA7C7F4F14}" srcOrd="14" destOrd="0" presId="urn:microsoft.com/office/officeart/2005/8/layout/radial6"/>
    <dgm:cxn modelId="{B54C92D0-629B-4AAE-82F1-66F1B970BCF0}" type="presParOf" srcId="{BF7E7126-F64E-4ABF-A1ED-C31FFE1D3E0A}" destId="{8D98C43B-770A-4D17-A00B-5BA65C643603}" srcOrd="15" destOrd="0" presId="urn:microsoft.com/office/officeart/2005/8/layout/radial6"/>
    <dgm:cxn modelId="{6BD59C97-B59D-48BD-92C9-40BCB421BFA0}" type="presParOf" srcId="{BF7E7126-F64E-4ABF-A1ED-C31FFE1D3E0A}" destId="{052100F3-2106-47C0-9C2C-2A3A6B237B67}" srcOrd="16" destOrd="0" presId="urn:microsoft.com/office/officeart/2005/8/layout/radial6"/>
    <dgm:cxn modelId="{F9DD2987-807A-4F8F-9A8D-8268E376E3C3}" type="presParOf" srcId="{BF7E7126-F64E-4ABF-A1ED-C31FFE1D3E0A}" destId="{5F48D0F8-0DEA-417A-BDF3-41C29F349AA5}" srcOrd="17" destOrd="0" presId="urn:microsoft.com/office/officeart/2005/8/layout/radial6"/>
    <dgm:cxn modelId="{0D936906-E080-44BA-9720-5ABF82E17EA1}" type="presParOf" srcId="{BF7E7126-F64E-4ABF-A1ED-C31FFE1D3E0A}" destId="{E401BB5C-3BBC-4988-A9BE-F603600AE183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1BB5C-3BBC-4988-A9BE-F603600AE183}">
      <dsp:nvSpPr>
        <dsp:cNvPr id="0" name=""/>
        <dsp:cNvSpPr/>
      </dsp:nvSpPr>
      <dsp:spPr>
        <a:xfrm>
          <a:off x="211339" y="159820"/>
          <a:ext cx="1121938" cy="1121938"/>
        </a:xfrm>
        <a:prstGeom prst="blockArc">
          <a:avLst>
            <a:gd name="adj1" fmla="val 12600000"/>
            <a:gd name="adj2" fmla="val 16200000"/>
            <a:gd name="adj3" fmla="val 4418"/>
          </a:avLst>
        </a:prstGeom>
        <a:solidFill>
          <a:srgbClr val="008554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8C43B-770A-4D17-A00B-5BA65C643603}">
      <dsp:nvSpPr>
        <dsp:cNvPr id="0" name=""/>
        <dsp:cNvSpPr/>
      </dsp:nvSpPr>
      <dsp:spPr>
        <a:xfrm>
          <a:off x="211339" y="159820"/>
          <a:ext cx="1121938" cy="1121938"/>
        </a:xfrm>
        <a:prstGeom prst="blockArc">
          <a:avLst>
            <a:gd name="adj1" fmla="val 9000000"/>
            <a:gd name="adj2" fmla="val 12600000"/>
            <a:gd name="adj3" fmla="val 4418"/>
          </a:avLst>
        </a:prstGeom>
        <a:solidFill>
          <a:srgbClr val="008554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F7D30-BBF8-4858-B21E-F079E24819DF}">
      <dsp:nvSpPr>
        <dsp:cNvPr id="0" name=""/>
        <dsp:cNvSpPr/>
      </dsp:nvSpPr>
      <dsp:spPr>
        <a:xfrm>
          <a:off x="211339" y="159820"/>
          <a:ext cx="1121938" cy="1121938"/>
        </a:xfrm>
        <a:prstGeom prst="blockArc">
          <a:avLst>
            <a:gd name="adj1" fmla="val 5400000"/>
            <a:gd name="adj2" fmla="val 9000000"/>
            <a:gd name="adj3" fmla="val 4418"/>
          </a:avLst>
        </a:prstGeom>
        <a:solidFill>
          <a:srgbClr val="008554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F343A-4450-4413-8522-E5A2FE784AFE}">
      <dsp:nvSpPr>
        <dsp:cNvPr id="0" name=""/>
        <dsp:cNvSpPr/>
      </dsp:nvSpPr>
      <dsp:spPr>
        <a:xfrm>
          <a:off x="211339" y="159820"/>
          <a:ext cx="1121938" cy="1121938"/>
        </a:xfrm>
        <a:prstGeom prst="blockArc">
          <a:avLst>
            <a:gd name="adj1" fmla="val 1800000"/>
            <a:gd name="adj2" fmla="val 5400000"/>
            <a:gd name="adj3" fmla="val 4418"/>
          </a:avLst>
        </a:prstGeom>
        <a:solidFill>
          <a:srgbClr val="008554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50FA3-8767-48D9-8760-06BEA027821B}">
      <dsp:nvSpPr>
        <dsp:cNvPr id="0" name=""/>
        <dsp:cNvSpPr/>
      </dsp:nvSpPr>
      <dsp:spPr>
        <a:xfrm>
          <a:off x="211339" y="159820"/>
          <a:ext cx="1121938" cy="1121938"/>
        </a:xfrm>
        <a:prstGeom prst="blockArc">
          <a:avLst>
            <a:gd name="adj1" fmla="val 19800000"/>
            <a:gd name="adj2" fmla="val 1800000"/>
            <a:gd name="adj3" fmla="val 4418"/>
          </a:avLst>
        </a:prstGeom>
        <a:solidFill>
          <a:srgbClr val="008554">
            <a:alpha val="5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80566-D959-483B-A313-F93B42FEAB90}">
      <dsp:nvSpPr>
        <dsp:cNvPr id="0" name=""/>
        <dsp:cNvSpPr/>
      </dsp:nvSpPr>
      <dsp:spPr>
        <a:xfrm>
          <a:off x="211339" y="159820"/>
          <a:ext cx="1121938" cy="1121938"/>
        </a:xfrm>
        <a:prstGeom prst="blockArc">
          <a:avLst>
            <a:gd name="adj1" fmla="val 16200000"/>
            <a:gd name="adj2" fmla="val 19800000"/>
            <a:gd name="adj3" fmla="val 44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DCE4C-F82B-4DB9-B68E-0F233A0D530C}">
      <dsp:nvSpPr>
        <dsp:cNvPr id="0" name=""/>
        <dsp:cNvSpPr/>
      </dsp:nvSpPr>
      <dsp:spPr>
        <a:xfrm>
          <a:off x="526437" y="474917"/>
          <a:ext cx="491743" cy="4917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 dirty="0">
            <a:solidFill>
              <a:schemeClr val="bg1"/>
            </a:solidFill>
            <a:highlight>
              <a:srgbClr val="008554"/>
            </a:highlight>
          </a:endParaRPr>
        </a:p>
      </dsp:txBody>
      <dsp:txXfrm>
        <a:off x="598451" y="546931"/>
        <a:ext cx="347715" cy="347715"/>
      </dsp:txXfrm>
    </dsp:sp>
    <dsp:sp modelId="{768C7C7B-6F90-4ECB-A9BE-82BB6185B749}">
      <dsp:nvSpPr>
        <dsp:cNvPr id="0" name=""/>
        <dsp:cNvSpPr/>
      </dsp:nvSpPr>
      <dsp:spPr>
        <a:xfrm>
          <a:off x="600198" y="101"/>
          <a:ext cx="344220" cy="34422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>
        <a:off x="650608" y="50511"/>
        <a:ext cx="243400" cy="243400"/>
      </dsp:txXfrm>
    </dsp:sp>
    <dsp:sp modelId="{581E7D42-D513-455A-A201-076D078B4B6F}">
      <dsp:nvSpPr>
        <dsp:cNvPr id="0" name=""/>
        <dsp:cNvSpPr/>
      </dsp:nvSpPr>
      <dsp:spPr>
        <a:xfrm>
          <a:off x="1075280" y="274390"/>
          <a:ext cx="344220" cy="344220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/>
        </a:p>
      </dsp:txBody>
      <dsp:txXfrm>
        <a:off x="1092083" y="291193"/>
        <a:ext cx="310614" cy="310614"/>
      </dsp:txXfrm>
    </dsp:sp>
    <dsp:sp modelId="{591649CB-C42A-471E-BDE0-90CFC1CC4482}">
      <dsp:nvSpPr>
        <dsp:cNvPr id="0" name=""/>
        <dsp:cNvSpPr/>
      </dsp:nvSpPr>
      <dsp:spPr>
        <a:xfrm>
          <a:off x="1075280" y="822967"/>
          <a:ext cx="344220" cy="344220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>
        <a:off x="1075280" y="822967"/>
        <a:ext cx="344220" cy="344220"/>
      </dsp:txXfrm>
    </dsp:sp>
    <dsp:sp modelId="{25FB23A7-1FFE-431C-98F3-5258889D0860}">
      <dsp:nvSpPr>
        <dsp:cNvPr id="0" name=""/>
        <dsp:cNvSpPr/>
      </dsp:nvSpPr>
      <dsp:spPr>
        <a:xfrm>
          <a:off x="600198" y="1097256"/>
          <a:ext cx="344220" cy="344220"/>
        </a:xfrm>
        <a:prstGeom prst="rect">
          <a:avLst/>
        </a:prstGeom>
        <a:blipFill dpi="0" rotWithShape="0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>
        <a:off x="600198" y="1097256"/>
        <a:ext cx="344220" cy="344220"/>
      </dsp:txXfrm>
    </dsp:sp>
    <dsp:sp modelId="{1426BB11-50FB-4B6C-A3A4-1A2AD83B338D}">
      <dsp:nvSpPr>
        <dsp:cNvPr id="0" name=""/>
        <dsp:cNvSpPr/>
      </dsp:nvSpPr>
      <dsp:spPr>
        <a:xfrm>
          <a:off x="125116" y="822967"/>
          <a:ext cx="344220" cy="344220"/>
        </a:xfrm>
        <a:prstGeom prst="rect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>
        <a:off x="125116" y="822967"/>
        <a:ext cx="344220" cy="344220"/>
      </dsp:txXfrm>
    </dsp:sp>
    <dsp:sp modelId="{052100F3-2106-47C0-9C2C-2A3A6B237B67}">
      <dsp:nvSpPr>
        <dsp:cNvPr id="0" name=""/>
        <dsp:cNvSpPr/>
      </dsp:nvSpPr>
      <dsp:spPr>
        <a:xfrm>
          <a:off x="125116" y="274390"/>
          <a:ext cx="344220" cy="344220"/>
        </a:xfrm>
        <a:prstGeom prst="rect">
          <a:avLst/>
        </a:prstGeom>
        <a:blipFill dpi="0" rotWithShape="0">
          <a:blip xmlns:r="http://schemas.openxmlformats.org/officeDocument/2006/relationships" r:embed="rId7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kern="1200" dirty="0"/>
        </a:p>
      </dsp:txBody>
      <dsp:txXfrm>
        <a:off x="125116" y="274390"/>
        <a:ext cx="344220" cy="344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9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84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7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08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26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9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08/06/2019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72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08/06/2019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6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08/06/2019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93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8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08/06/2019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5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8B2E-4C99-0348-A166-C004C382344F}" type="datetimeFigureOut">
              <a:rPr lang="fr-FR" smtClean="0"/>
              <a:t>08/06/2019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4.jpg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9341708" y="1688658"/>
            <a:ext cx="2619633" cy="4910923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082BCEA-284F-4204-9A96-6AF6F3F508C0}"/>
              </a:ext>
            </a:extLst>
          </p:cNvPr>
          <p:cNvSpPr>
            <a:spLocks noChangeAspect="1"/>
          </p:cNvSpPr>
          <p:nvPr/>
        </p:nvSpPr>
        <p:spPr>
          <a:xfrm>
            <a:off x="9662518" y="1989866"/>
            <a:ext cx="1983051" cy="959603"/>
          </a:xfrm>
          <a:prstGeom prst="roundRect">
            <a:avLst>
              <a:gd name="adj" fmla="val 1070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2FE4680-16A1-42E6-8C9C-DC2143CB1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10127701" y="1436428"/>
            <a:ext cx="1047646" cy="2101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75657"/>
            <a:ext cx="3218688" cy="5682343"/>
          </a:xfrm>
          <a:prstGeom prst="rect">
            <a:avLst/>
          </a:prstGeom>
          <a:solidFill>
            <a:srgbClr val="6E6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1988" y="2225411"/>
            <a:ext cx="2706624" cy="206696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Grégoire AUBRY</a:t>
            </a:r>
          </a:p>
          <a:p>
            <a:pPr algn="ctr"/>
            <a:r>
              <a:rPr lang="fr-FR" dirty="0"/>
              <a:t>Lucas BATIER</a:t>
            </a:r>
          </a:p>
          <a:p>
            <a:pPr algn="ctr"/>
            <a:r>
              <a:rPr lang="fr-FR" dirty="0"/>
              <a:t>Guillaume BODART</a:t>
            </a:r>
          </a:p>
          <a:p>
            <a:pPr algn="ctr"/>
            <a:r>
              <a:rPr lang="fr-FR" dirty="0"/>
              <a:t>Florent FERIOL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9333" y="1688658"/>
            <a:ext cx="5588091" cy="2383972"/>
          </a:xfrm>
          <a:prstGeom prst="rect">
            <a:avLst/>
          </a:prstGeom>
          <a:solidFill>
            <a:srgbClr val="008554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fr-FR" dirty="0"/>
              <a:t>Créer une application d’orientation en montagne pour le tourisme ou l’industrie</a:t>
            </a:r>
          </a:p>
          <a:p>
            <a:pPr>
              <a:spcAft>
                <a:spcPts val="600"/>
              </a:spcAft>
            </a:pPr>
            <a:r>
              <a:rPr lang="fr-FR" i="1" dirty="0"/>
              <a:t>Application possible</a:t>
            </a:r>
          </a:p>
          <a:p>
            <a:pPr indent="360363">
              <a:spcAft>
                <a:spcPts val="300"/>
              </a:spcAft>
            </a:pPr>
            <a:r>
              <a:rPr lang="fr-FR" dirty="0"/>
              <a:t>Afficher des informations utiles (nom de montagne, altitude, parcours…) en </a:t>
            </a:r>
            <a:r>
              <a:rPr lang="fr-FR" b="1" dirty="0"/>
              <a:t>réalité augmenté</a:t>
            </a:r>
          </a:p>
          <a:p>
            <a:pPr indent="360363">
              <a:spcAft>
                <a:spcPts val="600"/>
              </a:spcAft>
            </a:pPr>
            <a:r>
              <a:rPr lang="fr-FR" dirty="0"/>
              <a:t>Orienter un drone grâce à la détection précise de l’</a:t>
            </a:r>
            <a:r>
              <a:rPr lang="fr-FR" b="1" dirty="0"/>
              <a:t>horizon </a:t>
            </a:r>
            <a:r>
              <a:rPr lang="fr-FR" dirty="0"/>
              <a:t>et de potentiel obstacle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51988" y="2318729"/>
            <a:ext cx="216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EQUIPE :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1987" y="4540541"/>
            <a:ext cx="2706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MOTS-CLES :</a:t>
            </a:r>
          </a:p>
          <a:p>
            <a:pPr indent="357188"/>
            <a:r>
              <a:rPr lang="fr-FR" dirty="0">
                <a:solidFill>
                  <a:schemeClr val="bg1"/>
                </a:solidFill>
              </a:rPr>
              <a:t>Horizon</a:t>
            </a:r>
          </a:p>
          <a:p>
            <a:pPr indent="357188"/>
            <a:r>
              <a:rPr lang="fr-FR" dirty="0">
                <a:solidFill>
                  <a:schemeClr val="bg1"/>
                </a:solidFill>
              </a:rPr>
              <a:t>Smartphone</a:t>
            </a:r>
          </a:p>
          <a:p>
            <a:pPr indent="357188"/>
            <a:r>
              <a:rPr lang="fr-FR" dirty="0">
                <a:solidFill>
                  <a:schemeClr val="bg1"/>
                </a:solidFill>
              </a:rPr>
              <a:t>Réalité augmenté</a:t>
            </a:r>
          </a:p>
          <a:p>
            <a:pPr indent="357188"/>
            <a:r>
              <a:rPr lang="fr-FR" dirty="0">
                <a:solidFill>
                  <a:schemeClr val="bg1"/>
                </a:solidFill>
              </a:rPr>
              <a:t>Fusion de données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19333" y="4573418"/>
            <a:ext cx="5588091" cy="2026163"/>
          </a:xfrm>
          <a:prstGeom prst="rect">
            <a:avLst/>
          </a:prstGeom>
          <a:noFill/>
          <a:ln>
            <a:solidFill>
              <a:srgbClr val="6E6F7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b="1" dirty="0">
                <a:solidFill>
                  <a:schemeClr val="tx1"/>
                </a:solidFill>
              </a:rPr>
              <a:t>Fusion de données</a:t>
            </a:r>
          </a:p>
          <a:p>
            <a:pPr marL="263525"/>
            <a:r>
              <a:rPr lang="fr-FR" dirty="0">
                <a:solidFill>
                  <a:schemeClr val="tx1"/>
                </a:solidFill>
              </a:rPr>
              <a:t>Capteurs smartphone</a:t>
            </a:r>
          </a:p>
          <a:p>
            <a:pPr marL="263525"/>
            <a:r>
              <a:rPr lang="fr-FR" dirty="0">
                <a:solidFill>
                  <a:schemeClr val="tx1"/>
                </a:solidFill>
              </a:rPr>
              <a:t>Modèle numérique de terrain</a:t>
            </a:r>
          </a:p>
          <a:p>
            <a:pPr marL="263525"/>
            <a:r>
              <a:rPr lang="fr-FR" dirty="0">
                <a:solidFill>
                  <a:schemeClr val="tx1"/>
                </a:solidFill>
              </a:rPr>
              <a:t>Traitement d’images</a:t>
            </a: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Détermination </a:t>
            </a:r>
            <a:r>
              <a:rPr lang="fr-FR" b="1" dirty="0">
                <a:solidFill>
                  <a:schemeClr val="tx1"/>
                </a:solidFill>
              </a:rPr>
              <a:t>précise </a:t>
            </a:r>
            <a:r>
              <a:rPr lang="fr-FR" dirty="0">
                <a:solidFill>
                  <a:schemeClr val="tx1"/>
                </a:solidFill>
              </a:rPr>
              <a:t>et </a:t>
            </a:r>
            <a:r>
              <a:rPr lang="fr-FR" b="1" dirty="0">
                <a:solidFill>
                  <a:schemeClr val="tx1"/>
                </a:solidFill>
              </a:rPr>
              <a:t>automatisé</a:t>
            </a:r>
            <a:r>
              <a:rPr lang="fr-FR" dirty="0">
                <a:solidFill>
                  <a:schemeClr val="tx1"/>
                </a:solidFill>
              </a:rPr>
              <a:t> de la ligne d’horizon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833194" y="1294926"/>
            <a:ext cx="155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6E6F71"/>
                </a:solidFill>
              </a:rPr>
              <a:t>OBJECTIFS</a:t>
            </a:r>
            <a:endParaRPr lang="fr-FR" sz="2400" b="1" dirty="0">
              <a:solidFill>
                <a:srgbClr val="6E6F7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33194" y="4171704"/>
            <a:ext cx="173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E6F71"/>
                </a:solidFill>
              </a:rPr>
              <a:t>DESCRIPTIF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79995" y="1303429"/>
            <a:ext cx="277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PROMOTION : 2019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73307" y="1396950"/>
            <a:ext cx="227197" cy="227197"/>
          </a:xfrm>
          <a:prstGeom prst="rect">
            <a:avLst/>
          </a:prstGeom>
          <a:solidFill>
            <a:srgbClr val="00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673307" y="4288937"/>
            <a:ext cx="227197" cy="227197"/>
          </a:xfrm>
          <a:prstGeom prst="rect">
            <a:avLst/>
          </a:prstGeom>
          <a:solidFill>
            <a:srgbClr val="00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9611833" y="3781992"/>
            <a:ext cx="2091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PARTIE DESTINEE AUX ILLUSTRATIONS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294926"/>
          </a:xfrm>
          <a:prstGeom prst="rect">
            <a:avLst/>
          </a:prstGeom>
          <a:solidFill>
            <a:srgbClr val="00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85687" y="75342"/>
            <a:ext cx="598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PROJET INGENIEURS EN APPRENTISSAGE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02195" y="878774"/>
            <a:ext cx="718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chemeClr val="bg1"/>
                </a:solidFill>
              </a:rPr>
              <a:t>Application mobile</a:t>
            </a:r>
            <a:r>
              <a:rPr lang="fr-FR" sz="2000" b="1" dirty="0">
                <a:solidFill>
                  <a:schemeClr val="bg1"/>
                </a:solidFill>
              </a:rPr>
              <a:t> Table d’orientation 3D interactive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802947" y="486150"/>
            <a:ext cx="51645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9" y="33211"/>
            <a:ext cx="882292" cy="10828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70661" y="484251"/>
            <a:ext cx="442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IMAGE &amp; PHOTONIQUE, SMART-INDUSTRIES</a:t>
            </a:r>
          </a:p>
        </p:txBody>
      </p:sp>
      <p:graphicFrame>
        <p:nvGraphicFramePr>
          <p:cNvPr id="37" name="Diagramme 36">
            <a:extLst>
              <a:ext uri="{FF2B5EF4-FFF2-40B4-BE49-F238E27FC236}">
                <a16:creationId xmlns:a16="http://schemas.microsoft.com/office/drawing/2014/main" id="{69ECED12-BFEE-4DF9-8575-F59E8AB6A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4788717"/>
              </p:ext>
            </p:extLst>
          </p:nvPr>
        </p:nvGraphicFramePr>
        <p:xfrm>
          <a:off x="7224628" y="4719378"/>
          <a:ext cx="1544618" cy="1441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30" name="Groupe 29">
            <a:extLst>
              <a:ext uri="{FF2B5EF4-FFF2-40B4-BE49-F238E27FC236}">
                <a16:creationId xmlns:a16="http://schemas.microsoft.com/office/drawing/2014/main" id="{4E893B1D-C8B2-4613-A7A7-F309E8068365}"/>
              </a:ext>
            </a:extLst>
          </p:cNvPr>
          <p:cNvGrpSpPr/>
          <p:nvPr/>
        </p:nvGrpSpPr>
        <p:grpSpPr>
          <a:xfrm>
            <a:off x="9692088" y="5452000"/>
            <a:ext cx="1918872" cy="904552"/>
            <a:chOff x="9632611" y="5452000"/>
            <a:chExt cx="1918872" cy="904552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066A5074-8B2B-4EE4-BC55-E16B83477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927831" y="5572316"/>
              <a:ext cx="623652" cy="741206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4BE2CBE-315B-49A0-B9AC-91B643C02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32611" y="5452000"/>
              <a:ext cx="905205" cy="904552"/>
            </a:xfrm>
            <a:prstGeom prst="rect">
              <a:avLst/>
            </a:prstGeom>
          </p:spPr>
        </p:pic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EE0751D2-8AFC-40C9-9AD5-51EA827DDB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9787668" y="3222770"/>
            <a:ext cx="1727711" cy="2101114"/>
          </a:xfrm>
          <a:prstGeom prst="rect">
            <a:avLst/>
          </a:prstGeom>
        </p:spPr>
      </p:pic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57C19D92-88FE-4AA5-94DA-1A6084F1242C}"/>
              </a:ext>
            </a:extLst>
          </p:cNvPr>
          <p:cNvSpPr/>
          <p:nvPr/>
        </p:nvSpPr>
        <p:spPr>
          <a:xfrm>
            <a:off x="9746650" y="3773040"/>
            <a:ext cx="1821464" cy="1008000"/>
          </a:xfrm>
          <a:prstGeom prst="roundRect">
            <a:avLst>
              <a:gd name="adj" fmla="val 3412"/>
            </a:avLst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02057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105</Words>
  <Application>Microsoft Office PowerPoint</Application>
  <PresentationFormat>Grand écran</PresentationFormat>
  <Paragraphs>28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Lucas Batier</cp:lastModifiedBy>
  <cp:revision>27</cp:revision>
  <dcterms:created xsi:type="dcterms:W3CDTF">2019-04-01T11:42:06Z</dcterms:created>
  <dcterms:modified xsi:type="dcterms:W3CDTF">2019-06-08T08:51:46Z</dcterms:modified>
</cp:coreProperties>
</file>